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4" r:id="rId9"/>
    <p:sldId id="275" r:id="rId10"/>
    <p:sldId id="270" r:id="rId11"/>
    <p:sldId id="271" r:id="rId12"/>
    <p:sldId id="272" r:id="rId13"/>
    <p:sldId id="273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pregação, milhares de sinceros se arrependerão </a:t>
            </a:r>
          </a:p>
          <a:p>
            <a:r>
              <a:rPr lang="pt-BR" dirty="0"/>
              <a:t>E a Cristo aceitarão. </a:t>
            </a:r>
          </a:p>
        </p:txBody>
      </p:sp>
    </p:spTree>
    <p:extLst>
      <p:ext uri="{BB962C8B-B14F-4D97-AF65-F5344CB8AC3E}">
        <p14:creationId xmlns:p14="http://schemas.microsoft.com/office/powerpoint/2010/main" val="619027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Curai, pregai, o </a:t>
            </a:r>
          </a:p>
          <a:p>
            <a:r>
              <a:rPr lang="pt-BR" dirty="0"/>
              <a:t>evangelho eterno </a:t>
            </a:r>
          </a:p>
          <a:p>
            <a:r>
              <a:rPr lang="pt-BR" dirty="0"/>
              <a:t>Hoje anunciai, que </a:t>
            </a:r>
          </a:p>
          <a:p>
            <a:r>
              <a:rPr lang="pt-BR" dirty="0"/>
              <a:t>Cristo vai voltar.</a:t>
            </a:r>
          </a:p>
        </p:txBody>
      </p:sp>
    </p:spTree>
    <p:extLst>
      <p:ext uri="{BB962C8B-B14F-4D97-AF65-F5344CB8AC3E}">
        <p14:creationId xmlns:p14="http://schemas.microsoft.com/office/powerpoint/2010/main" val="2658324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ADD109A-E1B2-4FD0-B927-2303FFCB73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missionários voluntários, </a:t>
            </a:r>
          </a:p>
          <a:p>
            <a:r>
              <a:rPr lang="pt-BR" dirty="0"/>
              <a:t>Vamos sair a trabalhar! </a:t>
            </a:r>
          </a:p>
          <a:p>
            <a:r>
              <a:rPr lang="pt-BR" dirty="0"/>
              <a:t>Salvar as almas </a:t>
            </a:r>
          </a:p>
          <a:p>
            <a:r>
              <a:rPr lang="pt-BR" dirty="0"/>
              <a:t>que estão perdidas, </a:t>
            </a:r>
          </a:p>
          <a:p>
            <a:r>
              <a:rPr lang="pt-BR" dirty="0"/>
              <a:t>Levá-las ao celeste lar. </a:t>
            </a:r>
          </a:p>
        </p:txBody>
      </p:sp>
    </p:spTree>
    <p:extLst>
      <p:ext uri="{BB962C8B-B14F-4D97-AF65-F5344CB8AC3E}">
        <p14:creationId xmlns:p14="http://schemas.microsoft.com/office/powerpoint/2010/main" val="910197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DED6A5-03D3-40C1-BACF-1C9868EC5E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há trabalho mais glorioso </a:t>
            </a:r>
          </a:p>
          <a:p>
            <a:r>
              <a:rPr lang="pt-BR" dirty="0"/>
              <a:t>Que o evangelho anunciar. </a:t>
            </a:r>
          </a:p>
          <a:p>
            <a:r>
              <a:rPr lang="pt-BR" dirty="0"/>
              <a:t>Ó, missionário bravo e ditoso! </a:t>
            </a:r>
          </a:p>
          <a:p>
            <a:r>
              <a:rPr lang="pt-BR" dirty="0"/>
              <a:t>Jesus ordena trabalhar!</a:t>
            </a:r>
          </a:p>
        </p:txBody>
      </p:sp>
    </p:spTree>
    <p:extLst>
      <p:ext uri="{BB962C8B-B14F-4D97-AF65-F5344CB8AC3E}">
        <p14:creationId xmlns:p14="http://schemas.microsoft.com/office/powerpoint/2010/main" val="1078255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missionários </a:t>
            </a:r>
          </a:p>
          <a:p>
            <a:r>
              <a:rPr lang="pt-BR" dirty="0"/>
              <a:t>voluntários, Cristo </a:t>
            </a:r>
          </a:p>
          <a:p>
            <a:r>
              <a:rPr lang="pt-BR" dirty="0"/>
              <a:t>Já vos chama para </a:t>
            </a:r>
          </a:p>
          <a:p>
            <a:r>
              <a:rPr lang="pt-BR" dirty="0"/>
              <a:t>combater o mal.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Milhões em trevas </a:t>
            </a:r>
          </a:p>
          <a:p>
            <a:r>
              <a:rPr lang="pt-BR" dirty="0"/>
              <a:t>clamam por socorro, </a:t>
            </a:r>
          </a:p>
          <a:p>
            <a:r>
              <a:rPr lang="pt-BR" dirty="0"/>
              <a:t>Ide, pois, levai a salvação real.</a:t>
            </a:r>
          </a:p>
        </p:txBody>
      </p:sp>
    </p:spTree>
    <p:extLst>
      <p:ext uri="{BB962C8B-B14F-4D97-AF65-F5344CB8AC3E}">
        <p14:creationId xmlns:p14="http://schemas.microsoft.com/office/powerpoint/2010/main" val="1619328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ADD109A-E1B2-4FD0-B927-2303FFCB73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missionários voluntários, </a:t>
            </a:r>
          </a:p>
          <a:p>
            <a:r>
              <a:rPr lang="pt-BR" dirty="0"/>
              <a:t>Vamos sair a trabalhar! </a:t>
            </a:r>
          </a:p>
          <a:p>
            <a:r>
              <a:rPr lang="pt-BR" dirty="0"/>
              <a:t>Salvar as almas </a:t>
            </a:r>
          </a:p>
          <a:p>
            <a:r>
              <a:rPr lang="pt-BR" dirty="0"/>
              <a:t>que estão perdidas, </a:t>
            </a:r>
          </a:p>
          <a:p>
            <a:r>
              <a:rPr lang="pt-BR" dirty="0"/>
              <a:t>Levá-las ao celeste lar. </a:t>
            </a:r>
          </a:p>
        </p:txBody>
      </p:sp>
    </p:spTree>
    <p:extLst>
      <p:ext uri="{BB962C8B-B14F-4D97-AF65-F5344CB8AC3E}">
        <p14:creationId xmlns:p14="http://schemas.microsoft.com/office/powerpoint/2010/main" val="1887793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DED6A5-03D3-40C1-BACF-1C9868EC5E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há trabalho mais glorioso </a:t>
            </a:r>
          </a:p>
          <a:p>
            <a:r>
              <a:rPr lang="pt-BR" dirty="0"/>
              <a:t>Que o evangelho anunciar. </a:t>
            </a:r>
          </a:p>
          <a:p>
            <a:r>
              <a:rPr lang="pt-BR" dirty="0"/>
              <a:t>Ó, missionário bravo e ditoso! </a:t>
            </a:r>
          </a:p>
          <a:p>
            <a:r>
              <a:rPr lang="pt-BR" dirty="0"/>
              <a:t>Jesus ordena trabalhar!</a:t>
            </a:r>
          </a:p>
        </p:txBody>
      </p:sp>
    </p:spTree>
    <p:extLst>
      <p:ext uri="{BB962C8B-B14F-4D97-AF65-F5344CB8AC3E}">
        <p14:creationId xmlns:p14="http://schemas.microsoft.com/office/powerpoint/2010/main" val="3381788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inteiro </a:t>
            </a:r>
          </a:p>
          <a:p>
            <a:r>
              <a:rPr lang="pt-BR" dirty="0"/>
              <a:t>jaz em densas trevas </a:t>
            </a:r>
          </a:p>
          <a:p>
            <a:r>
              <a:rPr lang="pt-BR" dirty="0"/>
              <a:t>Do pecado vil, </a:t>
            </a:r>
          </a:p>
          <a:p>
            <a:r>
              <a:rPr lang="pt-BR" dirty="0"/>
              <a:t>caído em escuridão. </a:t>
            </a:r>
          </a:p>
        </p:txBody>
      </p:sp>
    </p:spTree>
    <p:extLst>
      <p:ext uri="{BB962C8B-B14F-4D97-AF65-F5344CB8AC3E}">
        <p14:creationId xmlns:p14="http://schemas.microsoft.com/office/powerpoint/2010/main" val="3507916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Aqui, bem perto, </a:t>
            </a:r>
          </a:p>
          <a:p>
            <a:r>
              <a:rPr lang="pt-BR" dirty="0"/>
              <a:t>existem preciosas almas </a:t>
            </a:r>
          </a:p>
          <a:p>
            <a:r>
              <a:rPr lang="pt-BR" dirty="0"/>
              <a:t>Esperando quem lhes dê a mão. </a:t>
            </a:r>
          </a:p>
        </p:txBody>
      </p:sp>
    </p:spTree>
    <p:extLst>
      <p:ext uri="{BB962C8B-B14F-4D97-AF65-F5344CB8AC3E}">
        <p14:creationId xmlns:p14="http://schemas.microsoft.com/office/powerpoint/2010/main" val="4145420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ADD109A-E1B2-4FD0-B927-2303FFCB73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missionários voluntários, </a:t>
            </a:r>
          </a:p>
          <a:p>
            <a:r>
              <a:rPr lang="pt-BR" dirty="0"/>
              <a:t>Vamos sair a trabalhar! </a:t>
            </a:r>
          </a:p>
          <a:p>
            <a:r>
              <a:rPr lang="pt-BR" dirty="0"/>
              <a:t>Salvar as almas </a:t>
            </a:r>
          </a:p>
          <a:p>
            <a:r>
              <a:rPr lang="pt-BR" dirty="0"/>
              <a:t>que estão perdidas, </a:t>
            </a:r>
          </a:p>
          <a:p>
            <a:r>
              <a:rPr lang="pt-BR" dirty="0"/>
              <a:t>Levá-las ao celeste lar. </a:t>
            </a:r>
          </a:p>
        </p:txBody>
      </p:sp>
    </p:spTree>
    <p:extLst>
      <p:ext uri="{BB962C8B-B14F-4D97-AF65-F5344CB8AC3E}">
        <p14:creationId xmlns:p14="http://schemas.microsoft.com/office/powerpoint/2010/main" val="2216093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MISSIONÁRIOS VOLUNTÁRIOS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DED6A5-03D3-40C1-BACF-1C9868EC5E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há trabalho mais glorioso </a:t>
            </a:r>
          </a:p>
          <a:p>
            <a:r>
              <a:rPr lang="pt-BR" dirty="0"/>
              <a:t>Que o evangelho anunciar. </a:t>
            </a:r>
          </a:p>
          <a:p>
            <a:r>
              <a:rPr lang="pt-BR" dirty="0"/>
              <a:t>Ó, missionário bravo e ditoso! </a:t>
            </a:r>
          </a:p>
          <a:p>
            <a:r>
              <a:rPr lang="pt-BR" dirty="0"/>
              <a:t>Jesus ordena trabalhar!</a:t>
            </a:r>
          </a:p>
        </p:txBody>
      </p:sp>
    </p:spTree>
    <p:extLst>
      <p:ext uri="{BB962C8B-B14F-4D97-AF65-F5344CB8AC3E}">
        <p14:creationId xmlns:p14="http://schemas.microsoft.com/office/powerpoint/2010/main" val="833734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256</Words>
  <Application>Microsoft Office PowerPoint</Application>
  <PresentationFormat>Apresentação na tela (16:9)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MISSIONÁRIOS VOLUNTÁRIOS</vt:lpstr>
      <vt:lpstr>MISSIONÁRIOS VOLUNTÁRIOS</vt:lpstr>
      <vt:lpstr>MISSIONÁRIOS VOLUNTÁRIOS</vt:lpstr>
      <vt:lpstr>MISSIONÁRIOS VOLUNTÁRIOS</vt:lpstr>
      <vt:lpstr>MISSIONÁRIOS VOLUNTÁRIOS</vt:lpstr>
      <vt:lpstr>MISSIONÁRIOS VOLUNTÁRIOS</vt:lpstr>
      <vt:lpstr>MISSIONÁRIOS VOLUNTÁRIOS</vt:lpstr>
      <vt:lpstr>MISSIONÁRIOS VOLUNTÁRIOS</vt:lpstr>
      <vt:lpstr>MISSIONÁRIOS VOLUNTÁRIOS</vt:lpstr>
      <vt:lpstr>MISSIONÁRIOS VOLUNTÁRIOS</vt:lpstr>
      <vt:lpstr>MISSIONÁRIOS VOLUNTÁRIOS</vt:lpstr>
      <vt:lpstr>MISSIONÁRIOS VOLUNTÁRIOS</vt:lpstr>
      <vt:lpstr>MISSIONÁRIOS VOLUNTÁRIOS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2019-06-12T22:31:01Z</dcterms:modified>
</cp:coreProperties>
</file>

<file path=docProps/thumbnail.jpeg>
</file>